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室蘭市の年齢別人口分析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課題と解決策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年齢別人口ヒストグラム</a:t>
            </a:r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4008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年齢別人口折れ線グラフ</a:t>
            </a:r>
          </a:p>
        </p:txBody>
      </p:sp>
      <p:pic>
        <p:nvPicPr>
          <p:cNvPr id="3" name="Picture 2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4008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課題と解決策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1. 高齢化社会</a:t>
            </a:r>
          </a:p>
          <a:p>
            <a:r>
              <a:t>  - 解決策: 地域内の医療・介護サービスを一元管理するプラットフォームを開発する。</a:t>
            </a:r>
          </a:p>
          <a:p>
            <a:r>
              <a:t>  </a:t>
            </a:r>
          </a:p>
          <a:p>
            <a:r>
              <a:t>2. 若年層の減少</a:t>
            </a:r>
          </a:p>
          <a:p>
            <a:r>
              <a:t>  - 解決策: 若い家庭に対する子育て支援を強化する。</a:t>
            </a:r>
          </a:p>
          <a:p>
            <a:r>
              <a:t>  </a:t>
            </a:r>
          </a:p>
          <a:p>
            <a:r>
              <a:t>3. 人口の不均衡</a:t>
            </a:r>
          </a:p>
          <a:p>
            <a:r>
              <a:t>  - 解決策: 都市計画において、多世代が交流できるコミュニティスペースを設置する。</a:t>
            </a:r>
          </a:p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